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7" r:id="rId56"/>
    <p:sldId id="368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A860-303B-469C-9069-EB5DFD64E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6CBFF-20F3-4E67-A146-B1411226C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71B2E-6682-404B-955A-49EFAA22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5F2E3-DE51-4FBC-8F08-6944E2F3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CA8A6-EF62-4D5F-9915-DAC8789A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19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7437-C618-4581-8F45-A720105A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946C5-F149-431D-B81E-EA951E96E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B57A2-0D76-45E1-BBBE-38C2A2BF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DF8F-EFAD-4704-A991-6F527545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9053F-2218-4EC5-A23D-2637E751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720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799B96-F5A2-4B65-AB0D-2750C99A9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B71A2-62C5-45B4-ABD5-1F1416E20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38FF5-C392-481A-9E59-30D697049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02977-A4E0-488A-BCDB-D6058617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5D6C-2477-481C-AC69-EFE26D3F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6972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DA01-ADBD-466B-B635-9B2747204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9F50-7415-406E-A5F5-35B91E58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1ACE5-362F-4B15-BA6D-7ADE9314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F1E31-EA84-4280-B860-E876C73D0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23FC5-9521-411F-9615-2DED39E9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0646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846D-4438-483E-9D71-185EDA5F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111A1-CB4D-43A3-AB85-CDDE90421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C79CD-36D2-4845-924F-25890C42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C358B-1896-40F0-8A1D-3DF30FB4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42572-5A68-4FC9-9027-AF826B25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7486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3755-39C8-4798-86C3-3D293CB4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4141-ED17-4812-98A2-242DCF90C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67C04-A5BA-42AC-A09E-99B5EBA76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D49E1-5AB2-4E82-867D-5056414D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29CE7-C3BF-4A43-874E-4A1EBB780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C1895-AC5B-47AF-A21B-D005F4D9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243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804C-AB19-41D8-B95B-27840437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9C9C-5E57-44D2-BA14-91FBB16D0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EF59B-5CC0-47D1-A3ED-057325232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51FBD-CD27-4CEE-B2B5-81C0EE866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B4CB1E-2F1F-4D06-9BFB-DE51055F79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C953F-B676-4E0F-B4D3-B35F8B7C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69CD43-DD1C-42E0-AF62-4B4AA93C6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AE4EC-F948-4D98-8DC1-B5A88BC3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159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A7E9-43A3-44BE-A540-31269B6B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8658D-65E3-4AD3-B545-027BD123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53CF2-4AA6-467D-B267-CEC38D3C1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938C7-20A1-4D87-809A-DA5CD269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8771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EF22-5752-45BB-930B-AD2517E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816B0-26F5-4D6E-8864-09CD75CA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CB33B-B126-4661-A9EF-137EC4EA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70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807-EC56-4CB9-B508-DD245840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3270E-CAB1-466F-B386-B8E8291ED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AF635-545B-4BA2-9C20-C5982D7E1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526EB-7E3C-4842-88EE-92DA9B90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32564-C9B1-4520-B69D-2A238A24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16AC4-2123-42CC-8770-FD081FEA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71939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CF4D-E627-470B-BDE6-4A6E2645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738E4-E9A4-4B9D-B5CA-586E5BBE2A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396DF-2593-4F13-8CAD-B0DF37842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72E12-75E2-468F-8C03-5D0A640B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1E3D6-F540-4685-9BD2-A72E55FBF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B8677-B439-4E62-B66B-E8EDA7C6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328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C08C05-3D4F-48C2-8446-7EE7D0CE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FE1E7-0E01-4305-938D-4E8550246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8713C-BCDD-4E36-8BA4-A8388B9D6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8887F-7B2B-428C-B9D1-675CD1DF992D}" type="datetimeFigureOut">
              <a:rPr lang="hr-HR" smtClean="0"/>
              <a:t>20.10.2021.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73D3-179B-4E39-8661-34599135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95BF7-06C4-4BF0-876F-117B7E897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2657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RcDh11eAiJ">
            <a:extLst>
              <a:ext uri="{FF2B5EF4-FFF2-40B4-BE49-F238E27FC236}">
                <a16:creationId xmlns:a16="http://schemas.microsoft.com/office/drawing/2014/main" id="{0CFD235C-2F73-4149-BB14-8B1431A7D0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04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LWh8H3d5Q">
            <a:extLst>
              <a:ext uri="{FF2B5EF4-FFF2-40B4-BE49-F238E27FC236}">
                <a16:creationId xmlns:a16="http://schemas.microsoft.com/office/drawing/2014/main" id="{4A4DD731-9BF4-4F82-8F1E-0957EFDAA7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2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yfBywyJwO">
            <a:extLst>
              <a:ext uri="{FF2B5EF4-FFF2-40B4-BE49-F238E27FC236}">
                <a16:creationId xmlns:a16="http://schemas.microsoft.com/office/drawing/2014/main" id="{B41365BF-53A6-416A-A7A8-3F3863E959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0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4Zc9qzOfBf">
            <a:extLst>
              <a:ext uri="{FF2B5EF4-FFF2-40B4-BE49-F238E27FC236}">
                <a16:creationId xmlns:a16="http://schemas.microsoft.com/office/drawing/2014/main" id="{4909784E-D5AC-40A4-9002-EBC098F709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45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rc80Apr9b">
            <a:extLst>
              <a:ext uri="{FF2B5EF4-FFF2-40B4-BE49-F238E27FC236}">
                <a16:creationId xmlns:a16="http://schemas.microsoft.com/office/drawing/2014/main" id="{A40B560A-4801-4607-AD7F-1F8CF84F8A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3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yrWgXaUzp">
            <a:extLst>
              <a:ext uri="{FF2B5EF4-FFF2-40B4-BE49-F238E27FC236}">
                <a16:creationId xmlns:a16="http://schemas.microsoft.com/office/drawing/2014/main" id="{8DE50E07-BDF2-44E7-82B0-00D1E35DB5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93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5iiiYDyo4">
            <a:extLst>
              <a:ext uri="{FF2B5EF4-FFF2-40B4-BE49-F238E27FC236}">
                <a16:creationId xmlns:a16="http://schemas.microsoft.com/office/drawing/2014/main" id="{BE25C199-8817-4C16-9811-EDA0AB9665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7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KBHO5Bnv9">
            <a:extLst>
              <a:ext uri="{FF2B5EF4-FFF2-40B4-BE49-F238E27FC236}">
                <a16:creationId xmlns:a16="http://schemas.microsoft.com/office/drawing/2014/main" id="{02CE01E1-318C-4EE9-B660-B9459D288B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22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MHrZbw1CO">
            <a:extLst>
              <a:ext uri="{FF2B5EF4-FFF2-40B4-BE49-F238E27FC236}">
                <a16:creationId xmlns:a16="http://schemas.microsoft.com/office/drawing/2014/main" id="{6ED21F90-DA30-4BDD-99F7-2C0997304C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47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aAOvw4RY6">
            <a:extLst>
              <a:ext uri="{FF2B5EF4-FFF2-40B4-BE49-F238E27FC236}">
                <a16:creationId xmlns:a16="http://schemas.microsoft.com/office/drawing/2014/main" id="{0CF42355-676E-42D3-95E2-DDD2842406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5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2ovXddUwB">
            <a:extLst>
              <a:ext uri="{FF2B5EF4-FFF2-40B4-BE49-F238E27FC236}">
                <a16:creationId xmlns:a16="http://schemas.microsoft.com/office/drawing/2014/main" id="{39449E5B-97A4-4AAE-B4F4-13AD880D8B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2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A3gc4EcnP">
            <a:extLst>
              <a:ext uri="{FF2B5EF4-FFF2-40B4-BE49-F238E27FC236}">
                <a16:creationId xmlns:a16="http://schemas.microsoft.com/office/drawing/2014/main" id="{9079C0EA-97AF-4ED0-BCBE-E4A1621254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63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ikCzKkF5d">
            <a:extLst>
              <a:ext uri="{FF2B5EF4-FFF2-40B4-BE49-F238E27FC236}">
                <a16:creationId xmlns:a16="http://schemas.microsoft.com/office/drawing/2014/main" id="{577777AB-F89D-493E-8BD0-E865CBA7CD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8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rkGPKGLPbP">
            <a:extLst>
              <a:ext uri="{FF2B5EF4-FFF2-40B4-BE49-F238E27FC236}">
                <a16:creationId xmlns:a16="http://schemas.microsoft.com/office/drawing/2014/main" id="{356A4DEA-7850-4F44-8257-F15CA53AD9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FNMURC9hC">
            <a:extLst>
              <a:ext uri="{FF2B5EF4-FFF2-40B4-BE49-F238E27FC236}">
                <a16:creationId xmlns:a16="http://schemas.microsoft.com/office/drawing/2014/main" id="{0A7D1B61-6CCB-4371-B3F2-709BA0F532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28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1wWIzpIdL">
            <a:extLst>
              <a:ext uri="{FF2B5EF4-FFF2-40B4-BE49-F238E27FC236}">
                <a16:creationId xmlns:a16="http://schemas.microsoft.com/office/drawing/2014/main" id="{4A143154-F30C-471E-970A-973E7ADC1D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69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ZrhbJTnkF">
            <a:extLst>
              <a:ext uri="{FF2B5EF4-FFF2-40B4-BE49-F238E27FC236}">
                <a16:creationId xmlns:a16="http://schemas.microsoft.com/office/drawing/2014/main" id="{22EA1BB1-CBEE-4A45-A687-F72641C4EE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05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z1ma60NDs">
            <a:extLst>
              <a:ext uri="{FF2B5EF4-FFF2-40B4-BE49-F238E27FC236}">
                <a16:creationId xmlns:a16="http://schemas.microsoft.com/office/drawing/2014/main" id="{E7856356-8780-4DCE-8974-2C1465438C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3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BSJzB05Gg">
            <a:extLst>
              <a:ext uri="{FF2B5EF4-FFF2-40B4-BE49-F238E27FC236}">
                <a16:creationId xmlns:a16="http://schemas.microsoft.com/office/drawing/2014/main" id="{483716E9-F66E-4CA5-ABFF-595113C0CB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96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mvAxHGQSh">
            <a:extLst>
              <a:ext uri="{FF2B5EF4-FFF2-40B4-BE49-F238E27FC236}">
                <a16:creationId xmlns:a16="http://schemas.microsoft.com/office/drawing/2014/main" id="{B45FA9FD-E20C-4859-837A-DF64F388C9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53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4Ej8ZGmhv">
            <a:extLst>
              <a:ext uri="{FF2B5EF4-FFF2-40B4-BE49-F238E27FC236}">
                <a16:creationId xmlns:a16="http://schemas.microsoft.com/office/drawing/2014/main" id="{712E7B90-BC52-4203-9A77-8277528E54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77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xARG70lWf">
            <a:extLst>
              <a:ext uri="{FF2B5EF4-FFF2-40B4-BE49-F238E27FC236}">
                <a16:creationId xmlns:a16="http://schemas.microsoft.com/office/drawing/2014/main" id="{91DB75FB-F7A6-4251-9483-CE84D2A8A4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hqxhTNsDH">
            <a:extLst>
              <a:ext uri="{FF2B5EF4-FFF2-40B4-BE49-F238E27FC236}">
                <a16:creationId xmlns:a16="http://schemas.microsoft.com/office/drawing/2014/main" id="{4427B470-261A-4DF2-8B44-E9D2296C41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78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xixFnPAl4">
            <a:extLst>
              <a:ext uri="{FF2B5EF4-FFF2-40B4-BE49-F238E27FC236}">
                <a16:creationId xmlns:a16="http://schemas.microsoft.com/office/drawing/2014/main" id="{296230F1-F8D6-4C76-8596-5A0A351B60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0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2eWYFGCIw">
            <a:extLst>
              <a:ext uri="{FF2B5EF4-FFF2-40B4-BE49-F238E27FC236}">
                <a16:creationId xmlns:a16="http://schemas.microsoft.com/office/drawing/2014/main" id="{59751BA3-50A1-4811-A9C9-54450A20F7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6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4EiF3fkzWo">
            <a:extLst>
              <a:ext uri="{FF2B5EF4-FFF2-40B4-BE49-F238E27FC236}">
                <a16:creationId xmlns:a16="http://schemas.microsoft.com/office/drawing/2014/main" id="{524A7188-6AC4-44A2-9A21-672FFC6327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8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UbzlNvjif">
            <a:extLst>
              <a:ext uri="{FF2B5EF4-FFF2-40B4-BE49-F238E27FC236}">
                <a16:creationId xmlns:a16="http://schemas.microsoft.com/office/drawing/2014/main" id="{654D5F34-FE57-400C-A5E6-D560CAAE73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20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vxgf2FYdd">
            <a:extLst>
              <a:ext uri="{FF2B5EF4-FFF2-40B4-BE49-F238E27FC236}">
                <a16:creationId xmlns:a16="http://schemas.microsoft.com/office/drawing/2014/main" id="{0FC2C0F4-12E9-4072-A667-D661CEA083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76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LLE2tSZ5m">
            <a:extLst>
              <a:ext uri="{FF2B5EF4-FFF2-40B4-BE49-F238E27FC236}">
                <a16:creationId xmlns:a16="http://schemas.microsoft.com/office/drawing/2014/main" id="{EC6A1215-5CB8-4B3B-98A8-09F430C963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52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JvAvBiPMQ">
            <a:extLst>
              <a:ext uri="{FF2B5EF4-FFF2-40B4-BE49-F238E27FC236}">
                <a16:creationId xmlns:a16="http://schemas.microsoft.com/office/drawing/2014/main" id="{01D8C58A-87F2-4360-8C96-A614C31B15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0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gemps2q8B">
            <a:extLst>
              <a:ext uri="{FF2B5EF4-FFF2-40B4-BE49-F238E27FC236}">
                <a16:creationId xmlns:a16="http://schemas.microsoft.com/office/drawing/2014/main" id="{20F6685B-48BD-4A90-AB75-9A5046B5B4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3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GctaxR54E">
            <a:extLst>
              <a:ext uri="{FF2B5EF4-FFF2-40B4-BE49-F238E27FC236}">
                <a16:creationId xmlns:a16="http://schemas.microsoft.com/office/drawing/2014/main" id="{2EB52AF5-1725-42E7-8603-2DD32FC039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6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lrlZXkFhf">
            <a:extLst>
              <a:ext uri="{FF2B5EF4-FFF2-40B4-BE49-F238E27FC236}">
                <a16:creationId xmlns:a16="http://schemas.microsoft.com/office/drawing/2014/main" id="{F6FBC93B-93F9-4490-A96E-2006A6DB0A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1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wON1BElaO">
            <a:extLst>
              <a:ext uri="{FF2B5EF4-FFF2-40B4-BE49-F238E27FC236}">
                <a16:creationId xmlns:a16="http://schemas.microsoft.com/office/drawing/2014/main" id="{E2FEA35B-C347-485D-83F8-9D1C99ABAF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7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zo4YEewAU">
            <a:extLst>
              <a:ext uri="{FF2B5EF4-FFF2-40B4-BE49-F238E27FC236}">
                <a16:creationId xmlns:a16="http://schemas.microsoft.com/office/drawing/2014/main" id="{77111CF2-62DA-4CAA-943D-46565228EC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1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5eg81s8Sgy">
            <a:extLst>
              <a:ext uri="{FF2B5EF4-FFF2-40B4-BE49-F238E27FC236}">
                <a16:creationId xmlns:a16="http://schemas.microsoft.com/office/drawing/2014/main" id="{840449E5-9E7F-4E30-B9CA-7B32B9422C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3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nvSdjJ9gj">
            <a:extLst>
              <a:ext uri="{FF2B5EF4-FFF2-40B4-BE49-F238E27FC236}">
                <a16:creationId xmlns:a16="http://schemas.microsoft.com/office/drawing/2014/main" id="{8A40891A-C650-4B70-8187-A488F939F8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81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PEX6ahVu5">
            <a:extLst>
              <a:ext uri="{FF2B5EF4-FFF2-40B4-BE49-F238E27FC236}">
                <a16:creationId xmlns:a16="http://schemas.microsoft.com/office/drawing/2014/main" id="{4CA0CBB7-84B2-4EAB-956E-1A6B1787D1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64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X7iLflPFM">
            <a:extLst>
              <a:ext uri="{FF2B5EF4-FFF2-40B4-BE49-F238E27FC236}">
                <a16:creationId xmlns:a16="http://schemas.microsoft.com/office/drawing/2014/main" id="{7C2A6A61-5651-4BFF-94B9-FB4454664D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94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9rhUq6cY4">
            <a:extLst>
              <a:ext uri="{FF2B5EF4-FFF2-40B4-BE49-F238E27FC236}">
                <a16:creationId xmlns:a16="http://schemas.microsoft.com/office/drawing/2014/main" id="{F0BD6ED5-1119-4F89-A352-D0A65193F1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64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rNHFA9FcK">
            <a:extLst>
              <a:ext uri="{FF2B5EF4-FFF2-40B4-BE49-F238E27FC236}">
                <a16:creationId xmlns:a16="http://schemas.microsoft.com/office/drawing/2014/main" id="{99D9E91B-4F1F-4B0B-BE58-800DAF5CB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3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nyAq6Ppxry">
            <a:extLst>
              <a:ext uri="{FF2B5EF4-FFF2-40B4-BE49-F238E27FC236}">
                <a16:creationId xmlns:a16="http://schemas.microsoft.com/office/drawing/2014/main" id="{1BE9EF67-E350-46C2-B56D-0F824A01CF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54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LUL2hewFb">
            <a:extLst>
              <a:ext uri="{FF2B5EF4-FFF2-40B4-BE49-F238E27FC236}">
                <a16:creationId xmlns:a16="http://schemas.microsoft.com/office/drawing/2014/main" id="{C6220E3B-D9E8-4DA7-8DD4-A1C17F5E68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7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rbmCgPXVu2">
            <a:extLst>
              <a:ext uri="{FF2B5EF4-FFF2-40B4-BE49-F238E27FC236}">
                <a16:creationId xmlns:a16="http://schemas.microsoft.com/office/drawing/2014/main" id="{8BFF6ADE-D377-4DE3-94C7-DED5F9D947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viBG943iU">
            <a:extLst>
              <a:ext uri="{FF2B5EF4-FFF2-40B4-BE49-F238E27FC236}">
                <a16:creationId xmlns:a16="http://schemas.microsoft.com/office/drawing/2014/main" id="{C1F1C7A6-62D2-4EF9-9118-730ECD848F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37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RsohffqnCh">
            <a:extLst>
              <a:ext uri="{FF2B5EF4-FFF2-40B4-BE49-F238E27FC236}">
                <a16:creationId xmlns:a16="http://schemas.microsoft.com/office/drawing/2014/main" id="{8CCC01CB-87C5-4AD8-AF52-0915F06C1A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01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n9vJEEl9T">
            <a:extLst>
              <a:ext uri="{FF2B5EF4-FFF2-40B4-BE49-F238E27FC236}">
                <a16:creationId xmlns:a16="http://schemas.microsoft.com/office/drawing/2014/main" id="{E0FEA401-7973-465E-846E-39AB32DE4F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50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qBA8DAO1w">
            <a:extLst>
              <a:ext uri="{FF2B5EF4-FFF2-40B4-BE49-F238E27FC236}">
                <a16:creationId xmlns:a16="http://schemas.microsoft.com/office/drawing/2014/main" id="{383F7DC7-A52A-4DF8-AFC8-3EA6DE5238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27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D5LdjSuV2">
            <a:extLst>
              <a:ext uri="{FF2B5EF4-FFF2-40B4-BE49-F238E27FC236}">
                <a16:creationId xmlns:a16="http://schemas.microsoft.com/office/drawing/2014/main" id="{D4F5505A-E98E-484F-A6F0-994EC07C9F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79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tEfWN0BrG">
            <a:extLst>
              <a:ext uri="{FF2B5EF4-FFF2-40B4-BE49-F238E27FC236}">
                <a16:creationId xmlns:a16="http://schemas.microsoft.com/office/drawing/2014/main" id="{C287100A-5405-410C-9B8F-BC3F781240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63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hX664t3Ls">
            <a:extLst>
              <a:ext uri="{FF2B5EF4-FFF2-40B4-BE49-F238E27FC236}">
                <a16:creationId xmlns:a16="http://schemas.microsoft.com/office/drawing/2014/main" id="{20905005-E2D0-4610-9148-535DDD329F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84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yiRi94U8J">
            <a:extLst>
              <a:ext uri="{FF2B5EF4-FFF2-40B4-BE49-F238E27FC236}">
                <a16:creationId xmlns:a16="http://schemas.microsoft.com/office/drawing/2014/main" id="{C58A2E94-9654-43D8-A853-CE64BB283D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179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12Ru6ntmHn">
            <a:extLst>
              <a:ext uri="{FF2B5EF4-FFF2-40B4-BE49-F238E27FC236}">
                <a16:creationId xmlns:a16="http://schemas.microsoft.com/office/drawing/2014/main" id="{7437BFCB-74BC-4DB0-B033-BB1A13B045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1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3pN4dPszb">
            <a:extLst>
              <a:ext uri="{FF2B5EF4-FFF2-40B4-BE49-F238E27FC236}">
                <a16:creationId xmlns:a16="http://schemas.microsoft.com/office/drawing/2014/main" id="{C20574D2-679B-4DC8-92A2-08E3EF40C6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36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Fanopr2yd">
            <a:extLst>
              <a:ext uri="{FF2B5EF4-FFF2-40B4-BE49-F238E27FC236}">
                <a16:creationId xmlns:a16="http://schemas.microsoft.com/office/drawing/2014/main" id="{CB71143F-1D35-4E1A-9EDE-806A0386D9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7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m4RSsCt3v">
            <a:extLst>
              <a:ext uri="{FF2B5EF4-FFF2-40B4-BE49-F238E27FC236}">
                <a16:creationId xmlns:a16="http://schemas.microsoft.com/office/drawing/2014/main" id="{ADCB3921-A00A-44C0-BD7A-7C6C4A691F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03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yR8WjcHFf">
            <a:extLst>
              <a:ext uri="{FF2B5EF4-FFF2-40B4-BE49-F238E27FC236}">
                <a16:creationId xmlns:a16="http://schemas.microsoft.com/office/drawing/2014/main" id="{3647B9B6-7F5D-433E-B860-2A53B939E8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0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wBysn5b4v">
            <a:extLst>
              <a:ext uri="{FF2B5EF4-FFF2-40B4-BE49-F238E27FC236}">
                <a16:creationId xmlns:a16="http://schemas.microsoft.com/office/drawing/2014/main" id="{EF782BF4-21D8-45CF-8A6A-D421F2372C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3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BOxNkd1o9">
            <a:extLst>
              <a:ext uri="{FF2B5EF4-FFF2-40B4-BE49-F238E27FC236}">
                <a16:creationId xmlns:a16="http://schemas.microsoft.com/office/drawing/2014/main" id="{A3DA586F-814A-40E8-8084-F3C668CEF6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4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hC4f4720P">
            <a:extLst>
              <a:ext uri="{FF2B5EF4-FFF2-40B4-BE49-F238E27FC236}">
                <a16:creationId xmlns:a16="http://schemas.microsoft.com/office/drawing/2014/main" id="{6436857D-448C-4B0A-98E4-70F4A7D256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59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b1MJVt6GG">
            <a:extLst>
              <a:ext uri="{FF2B5EF4-FFF2-40B4-BE49-F238E27FC236}">
                <a16:creationId xmlns:a16="http://schemas.microsoft.com/office/drawing/2014/main" id="{70254D92-85A9-4101-8B38-1D74DF7386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08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TFlOkXNcO5">
            <a:extLst>
              <a:ext uri="{FF2B5EF4-FFF2-40B4-BE49-F238E27FC236}">
                <a16:creationId xmlns:a16="http://schemas.microsoft.com/office/drawing/2014/main" id="{67B55DA7-6F34-4F3E-AF83-2BFF4E8A41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060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2j1pgSjAsQ">
            <a:extLst>
              <a:ext uri="{FF2B5EF4-FFF2-40B4-BE49-F238E27FC236}">
                <a16:creationId xmlns:a16="http://schemas.microsoft.com/office/drawing/2014/main" id="{8F44CEDE-34BA-40A1-811D-654E040F46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87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cEp1iT6cJ">
            <a:extLst>
              <a:ext uri="{FF2B5EF4-FFF2-40B4-BE49-F238E27FC236}">
                <a16:creationId xmlns:a16="http://schemas.microsoft.com/office/drawing/2014/main" id="{3BB34F5E-7B51-4A15-9B05-47875075FD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8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GOwaVf3crk">
            <a:extLst>
              <a:ext uri="{FF2B5EF4-FFF2-40B4-BE49-F238E27FC236}">
                <a16:creationId xmlns:a16="http://schemas.microsoft.com/office/drawing/2014/main" id="{5E476CC1-396B-4418-A048-8E77FE0CFD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5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hZxhW56EQ">
            <a:extLst>
              <a:ext uri="{FF2B5EF4-FFF2-40B4-BE49-F238E27FC236}">
                <a16:creationId xmlns:a16="http://schemas.microsoft.com/office/drawing/2014/main" id="{EDD5B339-AFFD-4791-962B-29F45D26E0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ApZvkroe9">
            <a:extLst>
              <a:ext uri="{FF2B5EF4-FFF2-40B4-BE49-F238E27FC236}">
                <a16:creationId xmlns:a16="http://schemas.microsoft.com/office/drawing/2014/main" id="{92A74F2B-659C-4538-B497-969E54BC8E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27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2</cp:revision>
  <dcterms:created xsi:type="dcterms:W3CDTF">2021-10-17T19:01:50Z</dcterms:created>
  <dcterms:modified xsi:type="dcterms:W3CDTF">2021-10-20T09:36:53Z</dcterms:modified>
</cp:coreProperties>
</file>